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65" r:id="rId24"/>
    <p:sldId id="282" r:id="rId25"/>
    <p:sldId id="26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>
        <p:scale>
          <a:sx n="100" d="100"/>
          <a:sy n="100" d="100"/>
        </p:scale>
        <p:origin x="9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>
                <a:latin typeface="Helvetica" panose="020B0604020202030204" pitchFamily="34" charset="0"/>
              </a:rPr>
              <a:t>PRESENTATION FINALE</a:t>
            </a: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dirty="0" smtClean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 smtClean="0">
                <a:latin typeface="Helvetica" panose="020B0604020202030204" pitchFamily="34" charset="0"/>
              </a:rPr>
              <a:t>Système de </a:t>
            </a:r>
            <a:r>
              <a:rPr lang="fr-CH" sz="2000" dirty="0" err="1" smtClean="0">
                <a:latin typeface="Helvetica" panose="020B0604020202030204" pitchFamily="34" charset="0"/>
              </a:rPr>
              <a:t>logging</a:t>
            </a:r>
            <a:r>
              <a:rPr lang="fr-CH" sz="2000" dirty="0" smtClean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 smtClean="0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24000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Ali Zoubir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41318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 smtClean="0">
                <a:latin typeface="Helvetica" panose="020B0604020202030204" pitchFamily="34" charset="0"/>
              </a:rPr>
              <a:t>Génie électrique</a:t>
            </a:r>
            <a:endParaRPr lang="fr-CH" b="1" dirty="0">
              <a:latin typeface="Helvetica" panose="020B0604020202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PRIX PRINCIPAUX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PCB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CONTRAINTES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TIGE CONDUCTRICES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Il faut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IMU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conséquent prendre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CARTE SD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support relativement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grand et un espace doit être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prévu pour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CLICK BOARD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requérir un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PLACEMENT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 smtClean="0">
                  <a:latin typeface="Helvetica" panose="020B0604020202030204" pitchFamily="34" charset="0"/>
                </a:rPr>
                <a:t>BAS DU PCB</a:t>
              </a:r>
              <a:endParaRPr lang="fr-CH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PLACEMENT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 smtClean="0">
                  <a:latin typeface="Helvetica" panose="020B0604020202030204" pitchFamily="34" charset="0"/>
                </a:rPr>
                <a:t>HAUT DU PCB</a:t>
              </a:r>
              <a:endParaRPr lang="fr-CH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MECANIQUE - DIMENSIONS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PCB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ROUTAGE</a:t>
            </a:r>
            <a:endParaRPr lang="fr-CH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FIRMWARE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HIERARCHIE DES FICHIERS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CALLBACKS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STRUCTURE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 err="1" smtClean="0">
                <a:latin typeface="Helvetica" panose="020B0604020202030204" pitchFamily="34" charset="0"/>
              </a:rPr>
              <a:t>Pcb</a:t>
            </a:r>
            <a:endParaRPr lang="fr-CH" dirty="0" smtClean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 err="1" smtClean="0">
                <a:latin typeface="Helvetica" panose="020B0604020202030204" pitchFamily="34" charset="0"/>
              </a:rPr>
              <a:t>Firmware</a:t>
            </a:r>
            <a:endParaRPr lang="fr-CH" dirty="0" smtClean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 smtClean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AutoNum type="arabicPeriod"/>
            </a:pPr>
            <a:endParaRPr lang="fr-CH" dirty="0" smtClean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TABLE DES MATIERES</a:t>
            </a:r>
            <a:endParaRPr lang="fr-CH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STATE-MACHINE CARTE SD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STATE-MACHINE APP MAIN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438182"/>
            <a:ext cx="2460725" cy="5254840"/>
          </a:xfrm>
          <a:prstGeom prst="rect">
            <a:avLst/>
          </a:prstGeom>
        </p:spPr>
      </p:pic>
      <p:sp>
        <p:nvSpPr>
          <p:cNvPr id="11" name="Flèche droite 10"/>
          <p:cNvSpPr/>
          <p:nvPr/>
        </p:nvSpPr>
        <p:spPr>
          <a:xfrm>
            <a:off x="4205518" y="3746615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FIRMWARE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APP STATE LOGGING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64" y="838200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VALIDATION ET CARACTERISTIQUES FINALES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TRAME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16162">
            <a:off x="1098549" y="2945655"/>
            <a:ext cx="26924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CONCLUSION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CONCEPT &amp; INTRODUCTION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INTRODUCTION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CONCEPT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INTRODUCTION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CARACTERISTIQUES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PRINCIPALES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la localisation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points d’intérêts.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SECONDIRES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 smtClean="0">
                <a:solidFill>
                  <a:schemeClr val="bg1"/>
                </a:solidFill>
              </a:rPr>
              <a:t>DESIGN</a:t>
            </a:r>
            <a:endParaRPr lang="fr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 smtClean="0">
                <a:latin typeface="Helvetica" panose="020B0604020202030204" pitchFamily="34" charset="0"/>
              </a:rPr>
              <a:t>DESIGN</a:t>
            </a:r>
            <a:endParaRPr lang="fr-CH" sz="20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SCHEMA BLOC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35" y="1523999"/>
            <a:ext cx="5848929" cy="5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TECHNOLOGIES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3	</a:t>
              </a:r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[-]</a:t>
              </a:r>
            </a:p>
            <a:p>
              <a:r>
                <a:rPr lang="fr-CH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  <a:endParaRPr lang="fr-CH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 smtClean="0">
                <a:latin typeface="Helvetica" panose="020B0604020202030204" pitchFamily="34" charset="0"/>
              </a:rPr>
              <a:t>METHODOLOGIE - INTERFACES</a:t>
            </a:r>
            <a:endParaRPr lang="fr-CH" sz="2000" dirty="0">
              <a:latin typeface="Helvetica" panose="020B0604020202030204" pitchFamily="34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DONNEES IMU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PRESSION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CARTE SD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NIVEAU BATTERIE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3,3 TO 5V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 smtClean="0">
                  <a:latin typeface="Helvetica" panose="020B0604020202030204" pitchFamily="34" charset="0"/>
                </a:rPr>
                <a:t>CLICK BOARD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 smtClean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  <a:endParaRPr lang="fr-CH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481</Words>
  <Application>Microsoft Office PowerPoint</Application>
  <PresentationFormat>Grand écran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128</cp:revision>
  <dcterms:created xsi:type="dcterms:W3CDTF">2023-06-19T08:12:48Z</dcterms:created>
  <dcterms:modified xsi:type="dcterms:W3CDTF">2023-06-20T08:32:43Z</dcterms:modified>
</cp:coreProperties>
</file>